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4">
          <p15:clr>
            <a:srgbClr val="A4A3A4"/>
          </p15:clr>
        </p15:guide>
        <p15:guide id="2" pos="301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3" clrIdx="0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1" d="100"/>
          <a:sy n="141" d="100"/>
        </p:scale>
        <p:origin x="666" y="114"/>
      </p:cViewPr>
      <p:guideLst>
        <p:guide orient="horz" pos="894"/>
        <p:guide pos="30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61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531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47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873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325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28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055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5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499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719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820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C99E5-A8BF-460A-B2DC-99E9338787B9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504FE-4A8F-4B81-B954-F03E424A4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931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50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B2A9575-C924-4819-B800-341B32DFB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426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4F36891-D799-4656-82EE-E758657E5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632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4B120F0-0AAD-4FED-A425-9220FFB20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60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246D101-F2C2-48E8-AF35-DD198BE09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606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D5A09CF-118D-4A85-BDCB-9D4B8720F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0E37966-67B3-4096-B513-4AF09D106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70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0CD8A2F-7B6D-4472-9B26-3573C1B2B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250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C095EE6-B2A8-423D-BF58-134FF5E06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532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F1E752-24DD-4763-A8DA-8BECA58E8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DCEEF60-A3E0-42CB-B4F3-3FAFEB6AA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597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3742A5E-F6E4-45E1-A3A9-AC5ABFBCA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418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0EB2B82-3235-4828-A643-0BD8C974C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570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9F3894F-A12C-4138-817F-EA24BBDE6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30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EEAD8DE-C2F8-44C7-A359-B8A2D5621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392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3110395-0DF4-4E6B-B401-3AE42F111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063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4EFB568-2165-4E9D-98CF-0FC33BBEF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31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2BFD44-9382-482F-984A-CF75B4E2D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9B08C5E-E127-410A-95AB-E3EF14AA1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61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FD5493-0826-4C70-BBD3-DDBB02BC5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0C307DC-B58B-4C7D-A0FD-E12D8614F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28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F6A5458-FAD3-4A85-AC56-F15D609AC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3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FD58A81-6AFC-4404-AD20-4F39F9A409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096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B6AA5EA-E5B7-43C5-B622-AE9B5580F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51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996A728-ED7F-476E-90DD-AB61A5EF4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928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404ADDC-5755-40E4-A7BD-40EC66EBC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03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F5D0F89-D6CC-49EA-8A2C-6EE46A142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16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12DDCB0-9C33-459C-BBAE-174EF5DB7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8819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0</Words>
  <Application>Microsoft Office PowerPoint</Application>
  <PresentationFormat>Экран (16:9)</PresentationFormat>
  <Paragraphs>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«Мои финансы»</dc:title>
  <dc:creator>Светлана</dc:creator>
  <cp:lastModifiedBy>Svetlana</cp:lastModifiedBy>
  <cp:revision>8</cp:revision>
  <dcterms:created xsi:type="dcterms:W3CDTF">2020-07-21T08:07:59Z</dcterms:created>
  <dcterms:modified xsi:type="dcterms:W3CDTF">2021-12-03T09:03:35Z</dcterms:modified>
</cp:coreProperties>
</file>