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906000" cy="6858000" type="A4"/>
  <p:notesSz cx="6858000" cy="9144000"/>
  <p:defaultTextStyle>
    <a:defPPr>
      <a:defRPr lang="ru-RU"/>
    </a:defPPr>
    <a:lvl1pPr marL="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1pPr>
    <a:lvl2pPr marL="42579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2pPr>
    <a:lvl3pPr marL="85158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3pPr>
    <a:lvl4pPr marL="127737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4pPr>
    <a:lvl5pPr marL="170316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5pPr>
    <a:lvl6pPr marL="212895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6pPr>
    <a:lvl7pPr marL="255474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7pPr>
    <a:lvl8pPr marL="298053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8pPr>
    <a:lvl9pPr marL="340632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182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" y="279000"/>
            <a:ext cx="9182005" cy="6300000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749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" y="279000"/>
            <a:ext cx="9182005" cy="6300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058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670A4-A665-4916-BEAB-D5AC1DB04B68}" type="datetimeFigureOut">
              <a:rPr lang="ru-RU" smtClean="0"/>
              <a:t>05.05.2024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5F00F-FC65-4C42-B0F9-06305DDC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04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83267" y="3602293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987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2330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26</Words>
  <Application>Microsoft Office PowerPoint</Application>
  <PresentationFormat>Лист A4 (210x297 мм)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Svetlana</cp:lastModifiedBy>
  <cp:revision>11</cp:revision>
  <dcterms:created xsi:type="dcterms:W3CDTF">2023-06-01T10:03:49Z</dcterms:created>
  <dcterms:modified xsi:type="dcterms:W3CDTF">2024-05-05T05:27:55Z</dcterms:modified>
</cp:coreProperties>
</file>